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6" r:id="rId3"/>
    <p:sldId id="284" r:id="rId4"/>
    <p:sldId id="287" r:id="rId5"/>
    <p:sldId id="288" r:id="rId6"/>
    <p:sldId id="289" r:id="rId7"/>
    <p:sldId id="28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Spark Standalone Application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Core Spark </a:t>
            </a:r>
            <a:r>
              <a:rPr lang="en-IN" dirty="0" smtClean="0"/>
              <a:t>Concepts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Components of distributed execution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719" y="1756356"/>
            <a:ext cx="7304762" cy="47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49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Core Spark Concepts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Every Spark application consists of driver program that launches various parallel operations on a cluster</a:t>
            </a:r>
          </a:p>
          <a:p>
            <a:r>
              <a:rPr lang="en-IN" dirty="0" smtClean="0"/>
              <a:t>Driver program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contains main function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defines distributed datasets on cluster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then applies actions to them</a:t>
            </a:r>
          </a:p>
          <a:p>
            <a:pPr lvl="1"/>
            <a:r>
              <a:rPr lang="en-IN" dirty="0" smtClean="0"/>
              <a:t>Shell is the driver program, hence able to do operations in it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Driver program access Spark through </a:t>
            </a:r>
            <a:r>
              <a:rPr lang="en-IN" dirty="0" err="1" smtClean="0"/>
              <a:t>SparkContext</a:t>
            </a:r>
            <a:r>
              <a:rPr lang="en-IN" dirty="0" smtClean="0"/>
              <a:t> object, which is connection to the cluster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In shell, </a:t>
            </a:r>
            <a:r>
              <a:rPr lang="en-IN" dirty="0" err="1" smtClean="0"/>
              <a:t>SparkContext</a:t>
            </a:r>
            <a:r>
              <a:rPr lang="en-IN" dirty="0" smtClean="0"/>
              <a:t> is automatically created and accessed as “</a:t>
            </a:r>
            <a:r>
              <a:rPr lang="en-IN" dirty="0" err="1" smtClean="0"/>
              <a:t>sc</a:t>
            </a:r>
            <a:r>
              <a:rPr lang="en-IN" dirty="0" smtClean="0"/>
              <a:t>”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 smtClean="0"/>
              <a:t>SparkContext</a:t>
            </a:r>
            <a:r>
              <a:rPr lang="en-IN" dirty="0" smtClean="0"/>
              <a:t> is used to build RDDs 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RDDs can be used to run various operations on them</a:t>
            </a:r>
          </a:p>
          <a:p>
            <a:endParaRPr lang="en-IN" dirty="0"/>
          </a:p>
          <a:p>
            <a:r>
              <a:rPr lang="en-IN" dirty="0" smtClean="0"/>
              <a:t>To run these operations, driver program manage number of nodes called executors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Executors will be present on the different nodes</a:t>
            </a:r>
          </a:p>
          <a:p>
            <a:endParaRPr lang="en-IN" dirty="0" smtClean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Driver Program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Standalone Applications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 smtClean="0"/>
              <a:t>Spark can be linked into standalone applications in Java, Scala or Python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Need to initialize the </a:t>
            </a:r>
            <a:r>
              <a:rPr lang="en-US" dirty="0" err="1" smtClean="0"/>
              <a:t>SparkContext</a:t>
            </a:r>
            <a:r>
              <a:rPr lang="en-US" dirty="0" smtClean="0"/>
              <a:t> in program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After that API is same!</a:t>
            </a:r>
          </a:p>
          <a:p>
            <a:endParaRPr lang="en-US" dirty="0"/>
          </a:p>
          <a:p>
            <a:r>
              <a:rPr lang="en-US" dirty="0" smtClean="0"/>
              <a:t>In Python,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Simply write applications as Python scripts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Run them using the bin/spark-submit script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Spark-submit includes the Spark dependencies in Python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Sets up environment for Spark’s Python API to function</a:t>
            </a:r>
          </a:p>
          <a:p>
            <a:pPr lvl="2">
              <a:buFont typeface="Wingdings" panose="05000000000000000000" pitchFamily="2" charset="2"/>
              <a:buChar char="v"/>
            </a:pPr>
            <a:endParaRPr lang="en-US" dirty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Need to have </a:t>
            </a:r>
            <a:r>
              <a:rPr lang="en-US" dirty="0" err="1" smtClean="0"/>
              <a:t>pyspark</a:t>
            </a:r>
            <a:r>
              <a:rPr lang="en-US" dirty="0" smtClean="0"/>
              <a:t> package installed on the system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Using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530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Standalone </a:t>
            </a:r>
            <a:r>
              <a:rPr lang="en-US" dirty="0" smtClean="0"/>
              <a:t>Applications(2)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228861" cy="4571999"/>
          </a:xfrm>
        </p:spPr>
        <p:txBody>
          <a:bodyPr/>
          <a:lstStyle/>
          <a:p>
            <a:r>
              <a:rPr lang="en-US" dirty="0" smtClean="0"/>
              <a:t>Import the packages in program</a:t>
            </a:r>
          </a:p>
          <a:p>
            <a:r>
              <a:rPr lang="en-US" dirty="0" smtClean="0"/>
              <a:t>Create </a:t>
            </a:r>
            <a:r>
              <a:rPr lang="en-US" dirty="0" err="1" smtClean="0"/>
              <a:t>SparkConf</a:t>
            </a:r>
            <a:r>
              <a:rPr lang="en-US" dirty="0" smtClean="0"/>
              <a:t> – to configure the applications</a:t>
            </a:r>
          </a:p>
          <a:p>
            <a:r>
              <a:rPr lang="en-US" dirty="0" smtClean="0"/>
              <a:t>Create </a:t>
            </a:r>
            <a:r>
              <a:rPr lang="en-US" dirty="0" err="1" smtClean="0"/>
              <a:t>SparkContext</a:t>
            </a:r>
            <a:r>
              <a:rPr lang="en-US" dirty="0" smtClean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 cluster URL, which tells Spark how to connect to cluster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Local is special value that runs Spark on one thread on local machine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Application name – to identify application on the cluster managers UI </a:t>
            </a:r>
          </a:p>
          <a:p>
            <a:endParaRPr lang="en-US" dirty="0"/>
          </a:p>
          <a:p>
            <a:r>
              <a:rPr lang="en-US" dirty="0" smtClean="0"/>
              <a:t>Use methods to create RDDs</a:t>
            </a:r>
          </a:p>
          <a:p>
            <a:r>
              <a:rPr lang="en-US" dirty="0" smtClean="0"/>
              <a:t>Use APIs to carry out operations on the RDDs</a:t>
            </a:r>
          </a:p>
          <a:p>
            <a:r>
              <a:rPr lang="en-US" dirty="0" smtClean="0"/>
              <a:t>Call stop() method </a:t>
            </a:r>
            <a:r>
              <a:rPr lang="en-US" dirty="0" err="1" smtClean="0"/>
              <a:t>SparkContext</a:t>
            </a:r>
            <a:r>
              <a:rPr lang="en-US" dirty="0" smtClean="0"/>
              <a:t> object to stop </a:t>
            </a:r>
          </a:p>
          <a:p>
            <a:pPr marL="0" indent="0">
              <a:buNone/>
            </a:pPr>
            <a:r>
              <a:rPr lang="en-US" dirty="0" smtClean="0"/>
              <a:t>execution of application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Initializing and Using </a:t>
            </a:r>
            <a:r>
              <a:rPr lang="en-US" dirty="0" err="1" smtClean="0"/>
              <a:t>SparkContext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489" y="3886200"/>
            <a:ext cx="5485714" cy="2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26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Standalone </a:t>
            </a:r>
            <a:r>
              <a:rPr lang="en-US" dirty="0" smtClean="0"/>
              <a:t>Applications(3)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Using spark-submit , execute the program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Executing program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133600"/>
            <a:ext cx="6866667" cy="80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039" y="3291000"/>
            <a:ext cx="9555707" cy="2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67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smtClean="0"/>
              <a:t>: </a:t>
            </a:r>
            <a:r>
              <a:rPr lang="en-US"/>
              <a:t>Spark Runtime Architecture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1143000"/>
            <a:ext cx="6788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</a:t>
            </a:r>
          </a:p>
          <a:p>
            <a:r>
              <a:rPr lang="en-US" dirty="0" smtClean="0"/>
              <a:t>Learning Spark By </a:t>
            </a:r>
            <a:r>
              <a:rPr lang="en-US" dirty="0" err="1" smtClean="0"/>
              <a:t>Karau</a:t>
            </a:r>
            <a:r>
              <a:rPr lang="en-US" dirty="0" smtClean="0"/>
              <a:t>, </a:t>
            </a:r>
            <a:r>
              <a:rPr lang="en-US" dirty="0" err="1" smtClean="0"/>
              <a:t>Konwinski</a:t>
            </a:r>
            <a:r>
              <a:rPr lang="en-US" dirty="0" smtClean="0"/>
              <a:t>  </a:t>
            </a:r>
          </a:p>
          <a:p>
            <a:r>
              <a:rPr lang="en-US" smtClean="0"/>
              <a:t>Spark Documentation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10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3240</TotalTime>
  <Words>310</Words>
  <Application>Microsoft Office PowerPoint</Application>
  <PresentationFormat>Widescreen</PresentationFormat>
  <Paragraphs>55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Spark Standalone Application</vt:lpstr>
      <vt:lpstr>Core Spark Concepts </vt:lpstr>
      <vt:lpstr>Core Spark Concepts (2)</vt:lpstr>
      <vt:lpstr> Standalone Applications </vt:lpstr>
      <vt:lpstr>Standalone Applications(2)</vt:lpstr>
      <vt:lpstr>Standalone Applications(3)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240</cp:revision>
  <dcterms:created xsi:type="dcterms:W3CDTF">2018-10-16T06:13:57Z</dcterms:created>
  <dcterms:modified xsi:type="dcterms:W3CDTF">2022-08-06T01:06:09Z</dcterms:modified>
</cp:coreProperties>
</file>

<file path=docProps/thumbnail.jpeg>
</file>